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83" r:id="rId4"/>
    <p:sldId id="284" r:id="rId5"/>
    <p:sldId id="257" r:id="rId6"/>
    <p:sldId id="258" r:id="rId7"/>
    <p:sldId id="285" r:id="rId8"/>
    <p:sldId id="297" r:id="rId9"/>
    <p:sldId id="259" r:id="rId10"/>
    <p:sldId id="300" r:id="rId11"/>
    <p:sldId id="260" r:id="rId12"/>
    <p:sldId id="264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301" r:id="rId23"/>
    <p:sldId id="299" r:id="rId24"/>
    <p:sldId id="296" r:id="rId25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96291"/>
  </p:normalViewPr>
  <p:slideViewPr>
    <p:cSldViewPr snapToGrid="0" snapToObjects="1">
      <p:cViewPr>
        <p:scale>
          <a:sx n="120" d="100"/>
          <a:sy n="120" d="100"/>
        </p:scale>
        <p:origin x="12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Relationship Id="rId3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411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2-11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3" y="268941"/>
            <a:ext cx="6858000" cy="8875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54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0" y="6462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12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2-17 </a:t>
            </a:r>
            <a:r>
              <a:rPr lang="en-US" dirty="0" smtClean="0"/>
              <a:t>(continued)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4" t="9880" r="13573" b="20314"/>
          <a:stretch/>
        </p:blipFill>
        <p:spPr>
          <a:xfrm>
            <a:off x="2009062" y="184666"/>
            <a:ext cx="2923082" cy="28331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10988" r="13943" b="20683"/>
          <a:stretch/>
        </p:blipFill>
        <p:spPr>
          <a:xfrm>
            <a:off x="1949102" y="3017807"/>
            <a:ext cx="2983042" cy="27731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5" t="10250" r="13574" b="20683"/>
          <a:stretch/>
        </p:blipFill>
        <p:spPr>
          <a:xfrm>
            <a:off x="2010586" y="6022975"/>
            <a:ext cx="2953062" cy="28031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49295" y="1014097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249295" y="369402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49295" y="677811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998170" y="829431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998169" y="345227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932144" y="6593450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387351" y="2086238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387350" y="484300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4387350" y="7901424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2-19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2-20</a:t>
            </a:r>
            <a:endParaRPr lang="en-US" dirty="0"/>
          </a:p>
        </p:txBody>
      </p:sp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2-21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2-22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smtClean="0"/>
              <a:t>2-3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608130" y="278971"/>
            <a:ext cx="3641740" cy="8214101"/>
            <a:chOff x="1802253" y="278971"/>
            <a:chExt cx="3641740" cy="8214101"/>
          </a:xfrm>
        </p:grpSpPr>
        <p:grpSp>
          <p:nvGrpSpPr>
            <p:cNvPr id="15" name="Group 14"/>
            <p:cNvGrpSpPr/>
            <p:nvPr/>
          </p:nvGrpSpPr>
          <p:grpSpPr>
            <a:xfrm>
              <a:off x="1828801" y="278971"/>
              <a:ext cx="3470485" cy="2815552"/>
              <a:chOff x="1751309" y="573439"/>
              <a:chExt cx="3470485" cy="281555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4" t="9460" r="10530" b="11168"/>
              <a:stretch/>
            </p:blipFill>
            <p:spPr>
              <a:xfrm>
                <a:off x="1901067" y="573439"/>
                <a:ext cx="3000787" cy="281555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751309" y="3187513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81914" y="2657987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802253" y="3509247"/>
              <a:ext cx="3641740" cy="2259853"/>
              <a:chOff x="1755759" y="3803715"/>
              <a:chExt cx="3641740" cy="225985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5" t="17813" r="7049" b="18479"/>
              <a:stretch/>
            </p:blipFill>
            <p:spPr>
              <a:xfrm>
                <a:off x="1940933" y="3803715"/>
                <a:ext cx="3136626" cy="2259853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1755759" y="5862090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757619" y="5684606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828801" y="6183824"/>
              <a:ext cx="3443938" cy="2309248"/>
              <a:chOff x="1751309" y="6478292"/>
              <a:chExt cx="3443938" cy="230924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13" r="8094" b="17087"/>
              <a:stretch/>
            </p:blipFill>
            <p:spPr>
              <a:xfrm>
                <a:off x="1751309" y="6478292"/>
                <a:ext cx="3260113" cy="2309248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751309" y="8586062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555367" y="8268374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74621" y="4377563"/>
            <a:ext cx="1426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modENCODE</a:t>
            </a:r>
            <a:endParaRPr lang="en-US" sz="1400" dirty="0" smtClean="0"/>
          </a:p>
          <a:p>
            <a:r>
              <a:rPr lang="en-US" sz="1400" dirty="0" smtClean="0"/>
              <a:t>White Pre-Pupae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09053" y="1629968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009053" y="4377563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009053" y="705708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6064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2-4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4" y="2381963"/>
            <a:ext cx="2428217" cy="2428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2282" y="206412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83194" y="206187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921" y="49433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84" y="2431211"/>
            <a:ext cx="2378969" cy="2378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2" y="5486400"/>
            <a:ext cx="2424867" cy="2424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68" y="5519825"/>
            <a:ext cx="2381785" cy="2381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06112" y="496362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1" y="472698"/>
            <a:ext cx="4703736" cy="47037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99" y="4564251"/>
            <a:ext cx="4579749" cy="45797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3" b="2856"/>
          <a:stretch/>
        </p:blipFill>
        <p:spPr>
          <a:xfrm>
            <a:off x="595312" y="834372"/>
            <a:ext cx="6217612" cy="2727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450" y="54352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23695" y="419202"/>
            <a:ext cx="553792" cy="3921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0815" y="93762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00814" y="15509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00814" y="215725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514830" y="2810343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677032" y="834372"/>
            <a:ext cx="0" cy="2026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780004" y="834372"/>
            <a:ext cx="2061" cy="2024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75385" y="834372"/>
            <a:ext cx="5737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00903" y="834371"/>
            <a:ext cx="0" cy="2530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283139" y="1377848"/>
            <a:ext cx="123742" cy="70690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4289491" y="834371"/>
            <a:ext cx="0" cy="2547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12862" y="377403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95774" y="41314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95773" y="46951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295773" y="513840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071016" y="4169181"/>
            <a:ext cx="5741908" cy="3287828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6173972" y="6982045"/>
            <a:ext cx="418214" cy="340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2-8</a:t>
            </a:r>
            <a:endParaRPr lang="en-US" dirty="0" smtClean="0"/>
          </a:p>
        </p:txBody>
      </p:sp>
      <p:pic>
        <p:nvPicPr>
          <p:cNvPr id="4" name="Picture 3" descr="analysis_10_binding_per_gene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" y="5857504"/>
            <a:ext cx="5543425" cy="264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20592</TotalTime>
  <Words>276</Words>
  <Application>Microsoft Macintosh PowerPoint</Application>
  <PresentationFormat>Letter Paper (8.5x11 in)</PresentationFormat>
  <Paragraphs>109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94</cp:revision>
  <cp:lastPrinted>2015-08-21T23:39:15Z</cp:lastPrinted>
  <dcterms:created xsi:type="dcterms:W3CDTF">2015-08-07T02:04:10Z</dcterms:created>
  <dcterms:modified xsi:type="dcterms:W3CDTF">2015-08-22T00:24:07Z</dcterms:modified>
</cp:coreProperties>
</file>